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58" r:id="rId2"/>
  </p:sldMasterIdLst>
  <p:notesMasterIdLst>
    <p:notesMasterId r:id="rId9"/>
  </p:notesMasterIdLst>
  <p:handoutMasterIdLst>
    <p:handoutMasterId r:id="rId10"/>
  </p:handoutMasterIdLst>
  <p:sldIdLst>
    <p:sldId id="327" r:id="rId3"/>
    <p:sldId id="328" r:id="rId4"/>
    <p:sldId id="305" r:id="rId5"/>
    <p:sldId id="319" r:id="rId6"/>
    <p:sldId id="332" r:id="rId7"/>
    <p:sldId id="313" r:id="rId8"/>
  </p:sldIdLst>
  <p:sldSz cx="12190413" cy="6859588"/>
  <p:notesSz cx="7104063" cy="10234613"/>
  <p:defaultTextStyle>
    <a:defPPr>
      <a:defRPr lang="ko-KR"/>
    </a:defPPr>
    <a:lvl1pPr algn="l" defTabSz="935038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Arial Unicode MS" pitchFamily="50" charset="-127"/>
        <a:cs typeface="+mn-cs"/>
      </a:defRPr>
    </a:lvl1pPr>
    <a:lvl2pPr marL="466725" indent="-9525" algn="l" defTabSz="935038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Arial Unicode MS" pitchFamily="50" charset="-127"/>
        <a:cs typeface="+mn-cs"/>
      </a:defRPr>
    </a:lvl2pPr>
    <a:lvl3pPr marL="935038" indent="-20638" algn="l" defTabSz="935038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Arial Unicode MS" pitchFamily="50" charset="-127"/>
        <a:cs typeface="+mn-cs"/>
      </a:defRPr>
    </a:lvl3pPr>
    <a:lvl4pPr marL="1401763" indent="-30163" algn="l" defTabSz="935038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Arial Unicode MS" pitchFamily="50" charset="-127"/>
        <a:cs typeface="+mn-cs"/>
      </a:defRPr>
    </a:lvl4pPr>
    <a:lvl5pPr marL="1870075" indent="-41275" algn="l" defTabSz="935038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Arial Unicode MS" pitchFamily="50" charset="-127"/>
        <a:cs typeface="+mn-cs"/>
      </a:defRPr>
    </a:lvl5pPr>
    <a:lvl6pPr marL="2286000" algn="l" defTabSz="914400" rtl="0" eaLnBrk="1" latinLnBrk="1" hangingPunct="1">
      <a:defRPr sz="1900" kern="1200">
        <a:solidFill>
          <a:schemeClr val="tx1"/>
        </a:solidFill>
        <a:latin typeface="Arial" panose="020B0604020202020204" pitchFamily="34" charset="0"/>
        <a:ea typeface="Arial Unicode MS" pitchFamily="50" charset="-127"/>
        <a:cs typeface="+mn-cs"/>
      </a:defRPr>
    </a:lvl6pPr>
    <a:lvl7pPr marL="2743200" algn="l" defTabSz="914400" rtl="0" eaLnBrk="1" latinLnBrk="1" hangingPunct="1">
      <a:defRPr sz="1900" kern="1200">
        <a:solidFill>
          <a:schemeClr val="tx1"/>
        </a:solidFill>
        <a:latin typeface="Arial" panose="020B0604020202020204" pitchFamily="34" charset="0"/>
        <a:ea typeface="Arial Unicode MS" pitchFamily="50" charset="-127"/>
        <a:cs typeface="+mn-cs"/>
      </a:defRPr>
    </a:lvl7pPr>
    <a:lvl8pPr marL="3200400" algn="l" defTabSz="914400" rtl="0" eaLnBrk="1" latinLnBrk="1" hangingPunct="1">
      <a:defRPr sz="1900" kern="1200">
        <a:solidFill>
          <a:schemeClr val="tx1"/>
        </a:solidFill>
        <a:latin typeface="Arial" panose="020B0604020202020204" pitchFamily="34" charset="0"/>
        <a:ea typeface="Arial Unicode MS" pitchFamily="50" charset="-127"/>
        <a:cs typeface="+mn-cs"/>
      </a:defRPr>
    </a:lvl8pPr>
    <a:lvl9pPr marL="3657600" algn="l" defTabSz="914400" rtl="0" eaLnBrk="1" latinLnBrk="1" hangingPunct="1">
      <a:defRPr sz="1900" kern="1200">
        <a:solidFill>
          <a:schemeClr val="tx1"/>
        </a:solidFill>
        <a:latin typeface="Arial" panose="020B0604020202020204" pitchFamily="34" charset="0"/>
        <a:ea typeface="Arial Unicode MS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4020">
          <p15:clr>
            <a:srgbClr val="A4A3A4"/>
          </p15:clr>
        </p15:guide>
        <p15:guide id="4" orient="horz" pos="482">
          <p15:clr>
            <a:srgbClr val="A4A3A4"/>
          </p15:clr>
        </p15:guide>
        <p15:guide id="5" orient="horz" pos="4111">
          <p15:clr>
            <a:srgbClr val="A4A3A4"/>
          </p15:clr>
        </p15:guide>
        <p15:guide id="6" orient="horz" pos="3113">
          <p15:clr>
            <a:srgbClr val="A4A3A4"/>
          </p15:clr>
        </p15:guide>
        <p15:guide id="7" orient="horz" pos="2659">
          <p15:clr>
            <a:srgbClr val="A4A3A4"/>
          </p15:clr>
        </p15:guide>
        <p15:guide id="8" orient="horz" pos="3521">
          <p15:clr>
            <a:srgbClr val="A4A3A4"/>
          </p15:clr>
        </p15:guide>
        <p15:guide id="9" pos="709">
          <p15:clr>
            <a:srgbClr val="A4A3A4"/>
          </p15:clr>
        </p15:guide>
        <p15:guide id="10" pos="1798">
          <p15:clr>
            <a:srgbClr val="A4A3A4"/>
          </p15:clr>
        </p15:guide>
        <p15:guide id="11" pos="211">
          <p15:clr>
            <a:srgbClr val="A4A3A4"/>
          </p15:clr>
        </p15:guide>
        <p15:guide id="12" pos="7468">
          <p15:clr>
            <a:srgbClr val="A4A3A4"/>
          </p15:clr>
        </p15:guide>
        <p15:guide id="13" pos="3839">
          <p15:clr>
            <a:srgbClr val="A4A3A4"/>
          </p15:clr>
        </p15:guide>
        <p15:guide id="14" pos="5155">
          <p15:clr>
            <a:srgbClr val="A4A3A4"/>
          </p15:clr>
        </p15:guide>
        <p15:guide id="15" pos="55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04A"/>
    <a:srgbClr val="FF7F50"/>
    <a:srgbClr val="666666"/>
    <a:srgbClr val="FFFFFF"/>
    <a:srgbClr val="060606"/>
    <a:srgbClr val="F26D9A"/>
    <a:srgbClr val="339999"/>
    <a:srgbClr val="00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0" autoAdjust="0"/>
    <p:restoredTop sz="94705" autoAdjust="0"/>
  </p:normalViewPr>
  <p:slideViewPr>
    <p:cSldViewPr>
      <p:cViewPr varScale="1">
        <p:scale>
          <a:sx n="81" d="100"/>
          <a:sy n="81" d="100"/>
        </p:scale>
        <p:origin x="72" y="572"/>
      </p:cViewPr>
      <p:guideLst>
        <p:guide orient="horz" pos="2024"/>
        <p:guide orient="horz" pos="799"/>
        <p:guide orient="horz" pos="4020"/>
        <p:guide orient="horz" pos="482"/>
        <p:guide orient="horz" pos="4111"/>
        <p:guide orient="horz" pos="3113"/>
        <p:guide orient="horz" pos="2659"/>
        <p:guide orient="horz" pos="3521"/>
        <p:guide pos="709"/>
        <p:guide pos="1798"/>
        <p:guide pos="211"/>
        <p:guide pos="7468"/>
        <p:guide pos="3839"/>
        <p:guide pos="5155"/>
        <p:guide pos="55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5850" y="108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2D7F57-4913-5A75-37CA-385B4E0B0F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defTabSz="935102" eaLnBrk="1" fontAlgn="auto" latinLnBrk="1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C8697-19C0-2F2C-9A12-9FD9FCAA67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defTabSz="935102" eaLnBrk="1" fontAlgn="auto" latinLnBrk="1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8C3414C-402F-411A-947F-2AE878457295}" type="datetimeFigureOut">
              <a:rPr lang="ko-KR" altLang="en-US"/>
              <a:pPr>
                <a:defRPr/>
              </a:pPr>
              <a:t>2023-02-07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532C1-E60B-0074-4794-EFE0A7B4D1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defTabSz="935102" eaLnBrk="1" fontAlgn="auto" latinLnBrk="1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9999F-6151-BE8A-4E80-EB74AB7F02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A695A18-B27B-450E-9D01-A13B0ADED99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1A1FB2-0DE5-AE19-2035-F363457FCE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defTabSz="935102" eaLnBrk="1" fontAlgn="auto" latinLnBrk="1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F67EAD-36AF-6177-3BBF-A6A83C3D52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defTabSz="935102" eaLnBrk="1" fontAlgn="auto" latinLnBrk="1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57E18D-4DE7-4319-800D-27C2BC770F05}" type="datetimeFigureOut">
              <a:rPr lang="ko-KR" altLang="en-US"/>
              <a:pPr>
                <a:defRPr/>
              </a:pPr>
              <a:t>2023-02-07</a:t>
            </a:fld>
            <a:endParaRPr lang="ko-KR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AF15376-2904-AA63-238E-3986B24109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A774D99-694B-41F9-E3D2-6CD823EDB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  <a:endParaRPr lang="ko-KR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1B258-B115-4273-97B3-0AA59FAA7A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defTabSz="935102" eaLnBrk="1" fontAlgn="auto" latinLnBrk="1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0F8BA-2557-DC2D-EAB0-F38DF534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CBDA956-47B4-4AAF-A995-A2F8C70BA1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35038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66725" algn="l" defTabSz="935038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35038" algn="l" defTabSz="935038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01763" algn="l" defTabSz="935038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70075" algn="l" defTabSz="935038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37755" algn="l" defTabSz="93510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05306" algn="l" defTabSz="93510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72857" algn="l" defTabSz="93510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40408" algn="l" defTabSz="93510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>
            <a:extLst>
              <a:ext uri="{FF2B5EF4-FFF2-40B4-BE49-F238E27FC236}">
                <a16:creationId xmlns:a16="http://schemas.microsoft.com/office/drawing/2014/main" id="{9481C172-1B70-9E76-7D44-8143E3D1C0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62013"/>
            <a:ext cx="4559300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3893518" y="993102"/>
            <a:ext cx="4194654" cy="2592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3510" tIns="46755" rIns="93510" bIns="46755" anchor="ctr"/>
          <a:lstStyle>
            <a:lvl1pPr marL="0" indent="0" algn="ctr">
              <a:buNone/>
              <a:defRPr sz="29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67551" indent="0">
              <a:buNone/>
              <a:defRPr sz="2900"/>
            </a:lvl2pPr>
            <a:lvl3pPr marL="935102" indent="0">
              <a:buNone/>
              <a:defRPr sz="2500"/>
            </a:lvl3pPr>
            <a:lvl4pPr marL="1402653" indent="0">
              <a:buNone/>
              <a:defRPr sz="2000"/>
            </a:lvl4pPr>
            <a:lvl5pPr marL="1870204" indent="0">
              <a:buNone/>
              <a:defRPr sz="2000"/>
            </a:lvl5pPr>
            <a:lvl6pPr marL="2337755" indent="0">
              <a:buNone/>
              <a:defRPr sz="2000"/>
            </a:lvl6pPr>
            <a:lvl7pPr marL="2805306" indent="0">
              <a:buNone/>
              <a:defRPr sz="2000"/>
            </a:lvl7pPr>
            <a:lvl8pPr marL="3272857" indent="0">
              <a:buNone/>
              <a:defRPr sz="2000"/>
            </a:lvl8pPr>
            <a:lvl9pPr marL="3740408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" y="5605989"/>
            <a:ext cx="12190412" cy="276801"/>
          </a:xfrm>
          <a:prstGeom prst="rect">
            <a:avLst/>
          </a:prstGeom>
        </p:spPr>
        <p:txBody>
          <a:bodyPr lIns="110445" tIns="46755" rIns="93510" bIns="46755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4870287"/>
            <a:ext cx="12190410" cy="720167"/>
          </a:xfrm>
          <a:prstGeom prst="rect">
            <a:avLst/>
          </a:prstGeom>
        </p:spPr>
        <p:txBody>
          <a:bodyPr lIns="93510" tIns="46755" rIns="93510" bIns="46755" anchor="ctr">
            <a:noAutofit/>
          </a:bodyPr>
          <a:lstStyle>
            <a:lvl1pPr algn="ctr">
              <a:defRPr sz="37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961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KBM-정애\014-Fullppt\PNG이미지\탭.png">
            <a:extLst>
              <a:ext uri="{FF2B5EF4-FFF2-40B4-BE49-F238E27FC236}">
                <a16:creationId xmlns:a16="http://schemas.microsoft.com/office/drawing/2014/main" id="{1DD82074-794F-B15C-DD1A-78FAA9E825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644525"/>
            <a:ext cx="273367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2"/>
          <p:cNvSpPr>
            <a:spLocks noGrp="1"/>
          </p:cNvSpPr>
          <p:nvPr>
            <p:ph type="pic" idx="1"/>
          </p:nvPr>
        </p:nvSpPr>
        <p:spPr>
          <a:xfrm>
            <a:off x="5114947" y="975167"/>
            <a:ext cx="1920646" cy="240530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lIns="93510" tIns="46755" rIns="93510" bIns="46755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67551" indent="0">
              <a:buNone/>
              <a:defRPr sz="2900"/>
            </a:lvl2pPr>
            <a:lvl3pPr marL="935102" indent="0">
              <a:buNone/>
              <a:defRPr sz="2500"/>
            </a:lvl3pPr>
            <a:lvl4pPr marL="1402653" indent="0">
              <a:buNone/>
              <a:defRPr sz="2000"/>
            </a:lvl4pPr>
            <a:lvl5pPr marL="1870204" indent="0">
              <a:buNone/>
              <a:defRPr sz="2000"/>
            </a:lvl5pPr>
            <a:lvl6pPr marL="2337755" indent="0">
              <a:buNone/>
              <a:defRPr sz="2000"/>
            </a:lvl6pPr>
            <a:lvl7pPr marL="2805306" indent="0">
              <a:buNone/>
              <a:defRPr sz="2000"/>
            </a:lvl7pPr>
            <a:lvl8pPr marL="3272857" indent="0">
              <a:buNone/>
              <a:defRPr sz="2000"/>
            </a:lvl8pPr>
            <a:lvl9pPr marL="3740408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73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>
            <a:extLst>
              <a:ext uri="{FF2B5EF4-FFF2-40B4-BE49-F238E27FC236}">
                <a16:creationId xmlns:a16="http://schemas.microsoft.com/office/drawing/2014/main" id="{98238318-CC7D-A4A5-1E13-805310023B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62013"/>
            <a:ext cx="4559300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93518" y="993102"/>
            <a:ext cx="4194654" cy="2592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3510" tIns="46755" rIns="93510" bIns="46755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67551" indent="0">
              <a:buNone/>
              <a:defRPr sz="2900"/>
            </a:lvl2pPr>
            <a:lvl3pPr marL="935102" indent="0">
              <a:buNone/>
              <a:defRPr sz="2500"/>
            </a:lvl3pPr>
            <a:lvl4pPr marL="1402653" indent="0">
              <a:buNone/>
              <a:defRPr sz="2000"/>
            </a:lvl4pPr>
            <a:lvl5pPr marL="1870204" indent="0">
              <a:buNone/>
              <a:defRPr sz="2000"/>
            </a:lvl5pPr>
            <a:lvl6pPr marL="2337755" indent="0">
              <a:buNone/>
              <a:defRPr sz="2000"/>
            </a:lvl6pPr>
            <a:lvl7pPr marL="2805306" indent="0">
              <a:buNone/>
              <a:defRPr sz="2000"/>
            </a:lvl7pPr>
            <a:lvl8pPr marL="3272857" indent="0">
              <a:buNone/>
              <a:defRPr sz="2000"/>
            </a:lvl8pPr>
            <a:lvl9pPr marL="3740408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1444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34323"/>
            <a:ext cx="12190413" cy="1035613"/>
          </a:xfrm>
          <a:prstGeom prst="rect">
            <a:avLst/>
          </a:prstGeom>
        </p:spPr>
        <p:txBody>
          <a:bodyPr lIns="93510" tIns="46755" rIns="93510" bIns="46755" anchor="ctr"/>
          <a:lstStyle>
            <a:lvl1pPr algn="ctr">
              <a:defRPr sz="3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52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34323"/>
            <a:ext cx="12190413" cy="1035613"/>
          </a:xfrm>
          <a:prstGeom prst="rect">
            <a:avLst/>
          </a:prstGeom>
        </p:spPr>
        <p:txBody>
          <a:bodyPr lIns="93510" tIns="46755" rIns="93510" bIns="46755" anchor="ctr"/>
          <a:lstStyle>
            <a:lvl1pPr algn="ctr">
              <a:defRPr sz="3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60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34323"/>
            <a:ext cx="12190413" cy="1035613"/>
          </a:xfrm>
          <a:prstGeom prst="rect">
            <a:avLst/>
          </a:prstGeom>
        </p:spPr>
        <p:txBody>
          <a:bodyPr lIns="93510" tIns="46755" rIns="93510" bIns="46755" anchor="ctr"/>
          <a:lstStyle>
            <a:lvl1pPr algn="ctr">
              <a:defRPr sz="3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92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34323"/>
            <a:ext cx="12190413" cy="1035613"/>
          </a:xfrm>
          <a:prstGeom prst="rect">
            <a:avLst/>
          </a:prstGeom>
        </p:spPr>
        <p:txBody>
          <a:bodyPr lIns="93510" tIns="46755" rIns="93510" bIns="46755" anchor="ctr"/>
          <a:lstStyle>
            <a:lvl1pPr algn="ctr">
              <a:defRPr sz="3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13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>
          <a:xfrm>
            <a:off x="4894553" y="2909683"/>
            <a:ext cx="7295861" cy="722938"/>
          </a:xfrm>
          <a:prstGeom prst="rect">
            <a:avLst/>
          </a:prstGeom>
        </p:spPr>
        <p:txBody>
          <a:bodyPr lIns="93510" tIns="46755" rIns="93510" bIns="46755" anchor="ctr"/>
          <a:lstStyle>
            <a:lvl1pPr algn="l">
              <a:defRPr sz="3700">
                <a:latin typeface="+mj-lt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894553" y="3646425"/>
            <a:ext cx="7295861" cy="263536"/>
          </a:xfrm>
          <a:prstGeom prst="rect">
            <a:avLst/>
          </a:prstGeom>
        </p:spPr>
        <p:txBody>
          <a:bodyPr lIns="110445" tIns="46755" rIns="93510" bIns="46755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285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2" r:id="rId4"/>
    <p:sldLayoutId id="2147483743" r:id="rId5"/>
    <p:sldLayoutId id="2147483744" r:id="rId6"/>
    <p:sldLayoutId id="2147483745" r:id="rId7"/>
  </p:sldLayoutIdLst>
  <p:txStyles>
    <p:titleStyle>
      <a:lvl1pPr algn="ctr" defTabSz="935038" rtl="0" eaLnBrk="0" fontAlgn="base" latinLnBrk="1" hangingPunct="0">
        <a:spcBef>
          <a:spcPct val="0"/>
        </a:spcBef>
        <a:spcAft>
          <a:spcPct val="0"/>
        </a:spcAft>
        <a:defRPr sz="4500" kern="1200">
          <a:solidFill>
            <a:schemeClr val="tx1"/>
          </a:solidFill>
          <a:latin typeface="+mj-lt"/>
          <a:ea typeface="+mj-ea"/>
          <a:cs typeface="Arial Unicode MS" pitchFamily="50" charset="-127"/>
        </a:defRPr>
      </a:lvl1pPr>
      <a:lvl2pPr algn="ctr" defTabSz="935038" rtl="0" eaLnBrk="0" fontAlgn="base" latinLnBrk="1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2pPr>
      <a:lvl3pPr algn="ctr" defTabSz="935038" rtl="0" eaLnBrk="0" fontAlgn="base" latinLnBrk="1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3pPr>
      <a:lvl4pPr algn="ctr" defTabSz="935038" rtl="0" eaLnBrk="0" fontAlgn="base" latinLnBrk="1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4pPr>
      <a:lvl5pPr algn="ctr" defTabSz="935038" rtl="0" eaLnBrk="0" fontAlgn="base" latinLnBrk="1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5pPr>
      <a:lvl6pPr marL="457200" algn="ctr" defTabSz="935038" rtl="0" fontAlgn="base" latinLnBrk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6pPr>
      <a:lvl7pPr marL="914400" algn="ctr" defTabSz="935038" rtl="0" fontAlgn="base" latinLnBrk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7pPr>
      <a:lvl8pPr marL="1371600" algn="ctr" defTabSz="935038" rtl="0" fontAlgn="base" latinLnBrk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8pPr>
      <a:lvl9pPr marL="1828800" algn="ctr" defTabSz="935038" rtl="0" fontAlgn="base" latinLnBrk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9pPr>
    </p:titleStyle>
    <p:bodyStyle>
      <a:lvl1pPr marL="349250" indent="-349250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1pPr>
      <a:lvl2pPr marL="758825" indent="-292100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2pPr>
      <a:lvl3pPr marL="1168400" indent="-233363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3pPr>
      <a:lvl4pPr marL="1635125" indent="-233363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4pPr>
      <a:lvl5pPr marL="2103438" indent="-233363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5pPr>
      <a:lvl6pPr marL="2571531" indent="-233776" algn="l" defTabSz="93510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9082" indent="-233776" algn="l" defTabSz="93510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6633" indent="-233776" algn="l" defTabSz="93510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4184" indent="-233776" algn="l" defTabSz="93510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7551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35102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02653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70204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37755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5306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2857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40408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defTabSz="935038" rtl="0" eaLnBrk="0" fontAlgn="base" latinLnBrk="1" hangingPunct="0">
        <a:spcBef>
          <a:spcPct val="0"/>
        </a:spcBef>
        <a:spcAft>
          <a:spcPct val="0"/>
        </a:spcAft>
        <a:defRPr sz="4500" kern="1200">
          <a:solidFill>
            <a:schemeClr val="tx1"/>
          </a:solidFill>
          <a:latin typeface="+mj-lt"/>
          <a:ea typeface="+mj-ea"/>
          <a:cs typeface="Arial Unicode MS" pitchFamily="50" charset="-127"/>
        </a:defRPr>
      </a:lvl1pPr>
      <a:lvl2pPr algn="ctr" defTabSz="935038" rtl="0" eaLnBrk="0" fontAlgn="base" latinLnBrk="1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2pPr>
      <a:lvl3pPr algn="ctr" defTabSz="935038" rtl="0" eaLnBrk="0" fontAlgn="base" latinLnBrk="1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3pPr>
      <a:lvl4pPr algn="ctr" defTabSz="935038" rtl="0" eaLnBrk="0" fontAlgn="base" latinLnBrk="1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4pPr>
      <a:lvl5pPr algn="ctr" defTabSz="935038" rtl="0" eaLnBrk="0" fontAlgn="base" latinLnBrk="1" hangingPunct="0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5pPr>
      <a:lvl6pPr marL="457200" algn="ctr" defTabSz="935038" rtl="0" fontAlgn="base" latinLnBrk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6pPr>
      <a:lvl7pPr marL="914400" algn="ctr" defTabSz="935038" rtl="0" fontAlgn="base" latinLnBrk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7pPr>
      <a:lvl8pPr marL="1371600" algn="ctr" defTabSz="935038" rtl="0" fontAlgn="base" latinLnBrk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8pPr>
      <a:lvl9pPr marL="1828800" algn="ctr" defTabSz="935038" rtl="0" fontAlgn="base" latinLnBrk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pitchFamily="34" charset="0"/>
          <a:ea typeface="Arial Unicode MS" pitchFamily="50" charset="-127"/>
          <a:cs typeface="Arial Unicode MS" pitchFamily="50" charset="-127"/>
        </a:defRPr>
      </a:lvl9pPr>
    </p:titleStyle>
    <p:bodyStyle>
      <a:lvl1pPr marL="349250" indent="-349250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1pPr>
      <a:lvl2pPr marL="758825" indent="-292100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2pPr>
      <a:lvl3pPr marL="1168400" indent="-233363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3pPr>
      <a:lvl4pPr marL="1635125" indent="-233363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4pPr>
      <a:lvl5pPr marL="2103438" indent="-233363" algn="l" defTabSz="93503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 Unicode MS" pitchFamily="50" charset="-127"/>
        </a:defRPr>
      </a:lvl5pPr>
      <a:lvl6pPr marL="2571531" indent="-233776" algn="l" defTabSz="93510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9082" indent="-233776" algn="l" defTabSz="93510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6633" indent="-233776" algn="l" defTabSz="93510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4184" indent="-233776" algn="l" defTabSz="93510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7551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35102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02653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70204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37755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5306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2857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40408" algn="l" defTabSz="935102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ilmmakers.co.kr/actorsAudition/983916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그룹 39">
            <a:extLst>
              <a:ext uri="{FF2B5EF4-FFF2-40B4-BE49-F238E27FC236}">
                <a16:creationId xmlns:a16="http://schemas.microsoft.com/office/drawing/2014/main" id="{15ABDADD-6901-F166-D60F-56CEDBAEA722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222250"/>
            <a:ext cx="3659187" cy="708025"/>
            <a:chOff x="350838" y="261938"/>
            <a:chExt cx="3659187" cy="709337"/>
          </a:xfrm>
        </p:grpSpPr>
        <p:sp>
          <p:nvSpPr>
            <p:cNvPr id="6154" name="Title 4">
              <a:extLst>
                <a:ext uri="{FF2B5EF4-FFF2-40B4-BE49-F238E27FC236}">
                  <a16:creationId xmlns:a16="http://schemas.microsoft.com/office/drawing/2014/main" id="{2FE1E857-D0A8-5F9C-2389-7B70DC7EE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9550" y="374882"/>
              <a:ext cx="2530475" cy="472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3510" tIns="46755" rIns="93510" bIns="46755"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1pPr>
              <a:lvl2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2pPr>
              <a:lvl3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3pPr>
              <a:lvl4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4pPr>
              <a:lvl5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5pPr>
              <a:lvl6pPr marL="23272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6pPr>
              <a:lvl7pPr marL="27844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7pPr>
              <a:lvl8pPr marL="32416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8pPr>
              <a:lvl9pPr marL="36988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9pPr>
            </a:lstStyle>
            <a:p>
              <a:pPr defTabSz="914400" eaLnBrk="1" latinLnBrk="1" hangingPunct="1"/>
              <a:r>
                <a:rPr lang="ko-KR" altLang="en-US" sz="360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페르소나</a:t>
              </a:r>
            </a:p>
          </p:txBody>
        </p:sp>
        <p:grpSp>
          <p:nvGrpSpPr>
            <p:cNvPr id="6155" name="Group 5">
              <a:extLst>
                <a:ext uri="{FF2B5EF4-FFF2-40B4-BE49-F238E27FC236}">
                  <a16:creationId xmlns:a16="http://schemas.microsoft.com/office/drawing/2014/main" id="{4EC5BD73-086A-C62C-829C-FCB66E12F4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7938" y="374883"/>
              <a:ext cx="120650" cy="472454"/>
              <a:chOff x="5159" y="1324188"/>
              <a:chExt cx="2040287" cy="2465218"/>
            </a:xfrm>
          </p:grpSpPr>
          <p:sp>
            <p:nvSpPr>
              <p:cNvPr id="44" name="Rectangle 6">
                <a:extLst>
                  <a:ext uri="{FF2B5EF4-FFF2-40B4-BE49-F238E27FC236}">
                    <a16:creationId xmlns:a16="http://schemas.microsoft.com/office/drawing/2014/main" id="{405A5818-FE71-EDE7-5FAF-FAF3F5FC798B}"/>
                  </a:ext>
                </a:extLst>
              </p:cNvPr>
              <p:cNvSpPr/>
              <p:nvPr/>
            </p:nvSpPr>
            <p:spPr>
              <a:xfrm>
                <a:off x="5159" y="1324068"/>
                <a:ext cx="2040287" cy="5062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  <p:sp>
            <p:nvSpPr>
              <p:cNvPr id="45" name="Rectangle 7">
                <a:extLst>
                  <a:ext uri="{FF2B5EF4-FFF2-40B4-BE49-F238E27FC236}">
                    <a16:creationId xmlns:a16="http://schemas.microsoft.com/office/drawing/2014/main" id="{E7BE5C10-E8F9-2C53-EAF7-13296A7B53A0}"/>
                  </a:ext>
                </a:extLst>
              </p:cNvPr>
              <p:cNvSpPr/>
              <p:nvPr/>
            </p:nvSpPr>
            <p:spPr>
              <a:xfrm>
                <a:off x="5159" y="1979668"/>
                <a:ext cx="2040287" cy="5062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srgbClr val="A0C458"/>
                  </a:solidFill>
                </a:endParaRPr>
              </a:p>
            </p:txBody>
          </p:sp>
          <p:sp>
            <p:nvSpPr>
              <p:cNvPr id="46" name="Rectangle 8">
                <a:extLst>
                  <a:ext uri="{FF2B5EF4-FFF2-40B4-BE49-F238E27FC236}">
                    <a16:creationId xmlns:a16="http://schemas.microsoft.com/office/drawing/2014/main" id="{B46569C8-4AE1-9AF3-EF2D-7B7BAE141CAA}"/>
                  </a:ext>
                </a:extLst>
              </p:cNvPr>
              <p:cNvSpPr/>
              <p:nvPr/>
            </p:nvSpPr>
            <p:spPr>
              <a:xfrm>
                <a:off x="5159" y="2626972"/>
                <a:ext cx="2040287" cy="5062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7" name="Rectangle 9">
                <a:extLst>
                  <a:ext uri="{FF2B5EF4-FFF2-40B4-BE49-F238E27FC236}">
                    <a16:creationId xmlns:a16="http://schemas.microsoft.com/office/drawing/2014/main" id="{31AFAF76-24F2-C0C6-B348-928DB2B014D7}"/>
                  </a:ext>
                </a:extLst>
              </p:cNvPr>
              <p:cNvSpPr/>
              <p:nvPr/>
            </p:nvSpPr>
            <p:spPr>
              <a:xfrm>
                <a:off x="5159" y="3282577"/>
                <a:ext cx="2040287" cy="5062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6156" name="TextBox 42">
              <a:extLst>
                <a:ext uri="{FF2B5EF4-FFF2-40B4-BE49-F238E27FC236}">
                  <a16:creationId xmlns:a16="http://schemas.microsoft.com/office/drawing/2014/main" id="{C85FECBB-3528-DFF2-448C-FEFF500B1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838" y="261938"/>
              <a:ext cx="748923" cy="709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lang="en-US" altLang="ko-KR" sz="4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147" name="그림 18">
            <a:extLst>
              <a:ext uri="{FF2B5EF4-FFF2-40B4-BE49-F238E27FC236}">
                <a16:creationId xmlns:a16="http://schemas.microsoft.com/office/drawing/2014/main" id="{7907C360-5AC5-BF4F-43C1-F036881521E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982663"/>
            <a:ext cx="35988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그림 32">
            <a:extLst>
              <a:ext uri="{FF2B5EF4-FFF2-40B4-BE49-F238E27FC236}">
                <a16:creationId xmlns:a16="http://schemas.microsoft.com/office/drawing/2014/main" id="{69FB51E1-6A09-2BCF-70A7-BC23CDA2240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981075"/>
            <a:ext cx="35988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33">
            <a:extLst>
              <a:ext uri="{FF2B5EF4-FFF2-40B4-BE49-F238E27FC236}">
                <a16:creationId xmlns:a16="http://schemas.microsoft.com/office/drawing/2014/main" id="{6581DDF8-D576-2333-802E-373904D1C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413" y="6859588"/>
            <a:ext cx="68595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4" tooltip="https://www.filmmakers.co.kr/actorsAudition/9839162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5" tooltip="https://creativecommons.org/licenses/by-nc-nd/3.0/"/>
              </a:rPr>
              <a:t>CC BY-NC-ND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6150" name="TextBox 34">
            <a:extLst>
              <a:ext uri="{FF2B5EF4-FFF2-40B4-BE49-F238E27FC236}">
                <a16:creationId xmlns:a16="http://schemas.microsoft.com/office/drawing/2014/main" id="{70FF86B8-A981-8DF0-B2CB-A3E1C90DD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463" y="4037013"/>
            <a:ext cx="3598862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김가은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27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프리랜서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활발하고 사교성이 높음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151" name="TextBox 35">
            <a:extLst>
              <a:ext uri="{FF2B5EF4-FFF2-40B4-BE49-F238E27FC236}">
                <a16:creationId xmlns:a16="http://schemas.microsoft.com/office/drawing/2014/main" id="{C9405B94-6A5A-CE31-8B12-0C2D5ED22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463" y="5302250"/>
            <a:ext cx="3598862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Life Style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사람들과 어울려 노는 것을 좋아하지만 혼자서 여행 가는 것도 좋아함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산보다는 바다를 더 선호 하며 해외 여행 경험은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있음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152" name="TextBox 36">
            <a:extLst>
              <a:ext uri="{FF2B5EF4-FFF2-40B4-BE49-F238E27FC236}">
                <a16:creationId xmlns:a16="http://schemas.microsoft.com/office/drawing/2014/main" id="{950C995A-9A24-FBED-B976-A51D7D3B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963" y="4037013"/>
            <a:ext cx="3598862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최동원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나이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: 28</a:t>
            </a: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직업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웹계발자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성격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꼼꼼하며 신중한 성격</a:t>
            </a:r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53" name="TextBox 39">
            <a:extLst>
              <a:ext uri="{FF2B5EF4-FFF2-40B4-BE49-F238E27FC236}">
                <a16:creationId xmlns:a16="http://schemas.microsoft.com/office/drawing/2014/main" id="{ADB5FAC8-F29D-A3F0-7B14-4E04BD6A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963" y="5302250"/>
            <a:ext cx="3598862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Life Style</a:t>
            </a:r>
          </a:p>
          <a:p>
            <a:endParaRPr lang="en-US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맡고 있던 대형 프로젝트가 끝나서 여행을 계획 하고 있는 상태 많은 사람들과 어울리는 것 보다는 마음 맞는 소수의 사람들과 노는 걸 선호함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12">
            <a:extLst>
              <a:ext uri="{FF2B5EF4-FFF2-40B4-BE49-F238E27FC236}">
                <a16:creationId xmlns:a16="http://schemas.microsoft.com/office/drawing/2014/main" id="{F03B6128-FF74-AAA0-C626-D96A90016754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142875"/>
            <a:ext cx="4243387" cy="708025"/>
            <a:chOff x="350838" y="261938"/>
            <a:chExt cx="4244170" cy="707886"/>
          </a:xfrm>
        </p:grpSpPr>
        <p:sp>
          <p:nvSpPr>
            <p:cNvPr id="7172" name="Title 4">
              <a:extLst>
                <a:ext uri="{FF2B5EF4-FFF2-40B4-BE49-F238E27FC236}">
                  <a16:creationId xmlns:a16="http://schemas.microsoft.com/office/drawing/2014/main" id="{A0CE3BE3-DAC6-8383-1799-69FE74F72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9758" y="374629"/>
              <a:ext cx="3115250" cy="472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3510" tIns="46755" rIns="93510" bIns="46755"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1pPr>
              <a:lvl2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2pPr>
              <a:lvl3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3pPr>
              <a:lvl4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4pPr>
              <a:lvl5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5pPr>
              <a:lvl6pPr marL="23272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6pPr>
              <a:lvl7pPr marL="27844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7pPr>
              <a:lvl8pPr marL="32416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8pPr>
              <a:lvl9pPr marL="36988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9pPr>
            </a:lstStyle>
            <a:p>
              <a:pPr defTabSz="914400" eaLnBrk="1" latinLnBrk="1" hangingPunct="1"/>
              <a:r>
                <a:rPr lang="ko-KR" altLang="en-US" sz="360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와이어프레임</a:t>
              </a:r>
            </a:p>
          </p:txBody>
        </p:sp>
        <p:grpSp>
          <p:nvGrpSpPr>
            <p:cNvPr id="7173" name="Group 5">
              <a:extLst>
                <a:ext uri="{FF2B5EF4-FFF2-40B4-BE49-F238E27FC236}">
                  <a16:creationId xmlns:a16="http://schemas.microsoft.com/office/drawing/2014/main" id="{99419509-A4A4-F6A1-4A65-6117537DE0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7938" y="374650"/>
              <a:ext cx="120650" cy="473075"/>
              <a:chOff x="5159" y="1322975"/>
              <a:chExt cx="2040287" cy="2468460"/>
            </a:xfrm>
          </p:grpSpPr>
          <p:sp>
            <p:nvSpPr>
              <p:cNvPr id="17" name="Rectangle 6">
                <a:extLst>
                  <a:ext uri="{FF2B5EF4-FFF2-40B4-BE49-F238E27FC236}">
                    <a16:creationId xmlns:a16="http://schemas.microsoft.com/office/drawing/2014/main" id="{0BC4D303-6014-2180-1072-7809354B4216}"/>
                  </a:ext>
                </a:extLst>
              </p:cNvPr>
              <p:cNvSpPr/>
              <p:nvPr/>
            </p:nvSpPr>
            <p:spPr>
              <a:xfrm>
                <a:off x="8051" y="1322865"/>
                <a:ext cx="2040659" cy="5051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  <p:sp>
            <p:nvSpPr>
              <p:cNvPr id="18" name="Rectangle 7">
                <a:extLst>
                  <a:ext uri="{FF2B5EF4-FFF2-40B4-BE49-F238E27FC236}">
                    <a16:creationId xmlns:a16="http://schemas.microsoft.com/office/drawing/2014/main" id="{258361DA-471E-7291-4884-E7F25BD6745A}"/>
                  </a:ext>
                </a:extLst>
              </p:cNvPr>
              <p:cNvSpPr/>
              <p:nvPr/>
            </p:nvSpPr>
            <p:spPr>
              <a:xfrm>
                <a:off x="8051" y="1977125"/>
                <a:ext cx="2040659" cy="50519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srgbClr val="A0C458"/>
                  </a:solidFill>
                </a:endParaRPr>
              </a:p>
            </p:txBody>
          </p:sp>
          <p:sp>
            <p:nvSpPr>
              <p:cNvPr id="19" name="Rectangle 8">
                <a:extLst>
                  <a:ext uri="{FF2B5EF4-FFF2-40B4-BE49-F238E27FC236}">
                    <a16:creationId xmlns:a16="http://schemas.microsoft.com/office/drawing/2014/main" id="{724AFC0D-8E77-5720-347C-2359B1732786}"/>
                  </a:ext>
                </a:extLst>
              </p:cNvPr>
              <p:cNvSpPr/>
              <p:nvPr/>
            </p:nvSpPr>
            <p:spPr>
              <a:xfrm>
                <a:off x="8051" y="2631389"/>
                <a:ext cx="2040659" cy="50518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C1DE9C95-12EC-4462-B560-7FD3860A40F5}"/>
                  </a:ext>
                </a:extLst>
              </p:cNvPr>
              <p:cNvSpPr/>
              <p:nvPr/>
            </p:nvSpPr>
            <p:spPr>
              <a:xfrm>
                <a:off x="8051" y="3285648"/>
                <a:ext cx="2040659" cy="5051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7174" name="TextBox 15">
              <a:extLst>
                <a:ext uri="{FF2B5EF4-FFF2-40B4-BE49-F238E27FC236}">
                  <a16:creationId xmlns:a16="http://schemas.microsoft.com/office/drawing/2014/main" id="{2F7F49A2-7E91-42B9-EC66-A83517D08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838" y="261938"/>
              <a:ext cx="77801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lang="en-US" altLang="ko-KR" sz="4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171" name="그림 2">
            <a:extLst>
              <a:ext uri="{FF2B5EF4-FFF2-40B4-BE49-F238E27FC236}">
                <a16:creationId xmlns:a16="http://schemas.microsoft.com/office/drawing/2014/main" id="{2BB79DAB-AD3E-C2DE-B7B1-E472BB62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054100"/>
            <a:ext cx="2941638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002-KIMS BUSINESS\007-bizdesign.tv\000-PPT FOR KMONG\PSD\13-05-14\모니터.png">
            <a:extLst>
              <a:ext uri="{FF2B5EF4-FFF2-40B4-BE49-F238E27FC236}">
                <a16:creationId xmlns:a16="http://schemas.microsoft.com/office/drawing/2014/main" id="{976E42C3-3476-8733-AA39-1A02B66B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9" y="1222375"/>
            <a:ext cx="4100512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그룹 49">
            <a:extLst>
              <a:ext uri="{FF2B5EF4-FFF2-40B4-BE49-F238E27FC236}">
                <a16:creationId xmlns:a16="http://schemas.microsoft.com/office/drawing/2014/main" id="{091F8DA4-A02B-F76A-965D-6F68C5E118CF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142875"/>
            <a:ext cx="4100512" cy="708025"/>
            <a:chOff x="350838" y="261938"/>
            <a:chExt cx="4101294" cy="707886"/>
          </a:xfrm>
        </p:grpSpPr>
        <p:sp>
          <p:nvSpPr>
            <p:cNvPr id="8197" name="Title 4">
              <a:extLst>
                <a:ext uri="{FF2B5EF4-FFF2-40B4-BE49-F238E27FC236}">
                  <a16:creationId xmlns:a16="http://schemas.microsoft.com/office/drawing/2014/main" id="{7036BE10-A1C8-C9E7-CE72-D5B415EA1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9765" y="374651"/>
              <a:ext cx="2972367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3510" tIns="46755" rIns="93510" bIns="46755"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1pPr>
              <a:lvl2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2pPr>
              <a:lvl3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3pPr>
              <a:lvl4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4pPr>
              <a:lvl5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5pPr>
              <a:lvl6pPr marL="23272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6pPr>
              <a:lvl7pPr marL="27844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7pPr>
              <a:lvl8pPr marL="32416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8pPr>
              <a:lvl9pPr marL="36988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9pPr>
            </a:lstStyle>
            <a:p>
              <a:pPr defTabSz="914400" eaLnBrk="1" latinLnBrk="1" hangingPunct="1"/>
              <a:r>
                <a:rPr lang="ko-KR" altLang="en-US" sz="360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기획 </a:t>
              </a:r>
              <a:r>
                <a:rPr lang="en-US" altLang="ko-KR" sz="360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SUB_Pc</a:t>
              </a:r>
              <a:endParaRPr lang="ko-KR" altLang="en-US" sz="360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8198" name="Group 5">
              <a:extLst>
                <a:ext uri="{FF2B5EF4-FFF2-40B4-BE49-F238E27FC236}">
                  <a16:creationId xmlns:a16="http://schemas.microsoft.com/office/drawing/2014/main" id="{2B8AD854-79EF-2865-F4C1-2F1FC96448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7938" y="374650"/>
              <a:ext cx="120650" cy="473075"/>
              <a:chOff x="5159" y="1322975"/>
              <a:chExt cx="2040287" cy="2468460"/>
            </a:xfrm>
          </p:grpSpPr>
          <p:sp>
            <p:nvSpPr>
              <p:cNvPr id="58" name="Rectangle 6">
                <a:extLst>
                  <a:ext uri="{FF2B5EF4-FFF2-40B4-BE49-F238E27FC236}">
                    <a16:creationId xmlns:a16="http://schemas.microsoft.com/office/drawing/2014/main" id="{6536E17F-1313-3985-9D33-A40321E8A9F0}"/>
                  </a:ext>
                </a:extLst>
              </p:cNvPr>
              <p:cNvSpPr/>
              <p:nvPr/>
            </p:nvSpPr>
            <p:spPr>
              <a:xfrm>
                <a:off x="8153" y="1322865"/>
                <a:ext cx="2040676" cy="5051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  <p:sp>
            <p:nvSpPr>
              <p:cNvPr id="61" name="Rectangle 7">
                <a:extLst>
                  <a:ext uri="{FF2B5EF4-FFF2-40B4-BE49-F238E27FC236}">
                    <a16:creationId xmlns:a16="http://schemas.microsoft.com/office/drawing/2014/main" id="{9AA19CB0-E312-E960-69C0-A8EE4BAB54ED}"/>
                  </a:ext>
                </a:extLst>
              </p:cNvPr>
              <p:cNvSpPr/>
              <p:nvPr/>
            </p:nvSpPr>
            <p:spPr>
              <a:xfrm>
                <a:off x="8153" y="1977125"/>
                <a:ext cx="2040676" cy="50519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srgbClr val="A0C458"/>
                  </a:solidFill>
                </a:endParaRPr>
              </a:p>
            </p:txBody>
          </p:sp>
          <p:sp>
            <p:nvSpPr>
              <p:cNvPr id="62" name="Rectangle 8">
                <a:extLst>
                  <a:ext uri="{FF2B5EF4-FFF2-40B4-BE49-F238E27FC236}">
                    <a16:creationId xmlns:a16="http://schemas.microsoft.com/office/drawing/2014/main" id="{2A3A8496-B215-001D-4083-DEEBEC41DFCA}"/>
                  </a:ext>
                </a:extLst>
              </p:cNvPr>
              <p:cNvSpPr/>
              <p:nvPr/>
            </p:nvSpPr>
            <p:spPr>
              <a:xfrm>
                <a:off x="8153" y="2631389"/>
                <a:ext cx="2040676" cy="50518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6DA49A70-DCA7-71B5-9DD5-16B23DDF2443}"/>
                  </a:ext>
                </a:extLst>
              </p:cNvPr>
              <p:cNvSpPr/>
              <p:nvPr/>
            </p:nvSpPr>
            <p:spPr>
              <a:xfrm>
                <a:off x="8153" y="3285648"/>
                <a:ext cx="2040676" cy="5051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8199" name="TextBox 52">
              <a:extLst>
                <a:ext uri="{FF2B5EF4-FFF2-40B4-BE49-F238E27FC236}">
                  <a16:creationId xmlns:a16="http://schemas.microsoft.com/office/drawing/2014/main" id="{3147C442-5A65-CE76-EA3B-31D5EBE0E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838" y="261938"/>
              <a:ext cx="74906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lang="en-US" altLang="ko-KR" sz="4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196" name="그림 3">
            <a:extLst>
              <a:ext uri="{FF2B5EF4-FFF2-40B4-BE49-F238E27FC236}">
                <a16:creationId xmlns:a16="http://schemas.microsoft.com/office/drawing/2014/main" id="{8DEEAEB6-A813-214A-E35C-1A934AEC6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66" y="1387475"/>
            <a:ext cx="374969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015200-1332-5B65-245D-AC728B6F5B0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82" y="3861842"/>
            <a:ext cx="2304000" cy="262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DDA189-B61A-E12A-DFBF-ECDCAB1DEE3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43" y="3861842"/>
            <a:ext cx="2304000" cy="262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62A543-32AC-2270-9E68-BE9939D8607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90" y="903681"/>
            <a:ext cx="2304000" cy="262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ADE90E-08DA-E2DC-1F37-8EEAC32C8B6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82" y="903681"/>
            <a:ext cx="2304000" cy="262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1AD846-AA05-8525-CBE8-DF3CF2028A75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43" y="903681"/>
            <a:ext cx="2304000" cy="262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FC8DB6-E32B-C198-567E-00FCBD2BA428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90" y="3865559"/>
            <a:ext cx="2304000" cy="262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그룹 13">
            <a:extLst>
              <a:ext uri="{FF2B5EF4-FFF2-40B4-BE49-F238E27FC236}">
                <a16:creationId xmlns:a16="http://schemas.microsoft.com/office/drawing/2014/main" id="{EC124C52-8D70-FE77-1211-9A5C0786081F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261938"/>
            <a:ext cx="5240337" cy="708025"/>
            <a:chOff x="350825" y="261442"/>
            <a:chExt cx="3893077" cy="707768"/>
          </a:xfrm>
        </p:grpSpPr>
        <p:sp>
          <p:nvSpPr>
            <p:cNvPr id="9221" name="Title 4">
              <a:extLst>
                <a:ext uri="{FF2B5EF4-FFF2-40B4-BE49-F238E27FC236}">
                  <a16:creationId xmlns:a16="http://schemas.microsoft.com/office/drawing/2014/main" id="{5303744A-4C3C-3D63-5CDF-B8FCC7096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8596" y="374135"/>
              <a:ext cx="2965306" cy="472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3510" tIns="46755" rIns="93510" bIns="46755"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1pPr>
              <a:lvl2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2pPr>
              <a:lvl3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3pPr>
              <a:lvl4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4pPr>
              <a:lvl5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5pPr>
              <a:lvl6pPr marL="23272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6pPr>
              <a:lvl7pPr marL="27844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7pPr>
              <a:lvl8pPr marL="32416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8pPr>
              <a:lvl9pPr marL="36988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9pPr>
            </a:lstStyle>
            <a:p>
              <a:pPr defTabSz="914400" eaLnBrk="1" latinLnBrk="1" hangingPunct="1"/>
              <a:r>
                <a:rPr lang="ko-KR" altLang="en-US" sz="360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기획 </a:t>
              </a:r>
              <a:r>
                <a:rPr lang="en-US" altLang="ko-KR" sz="360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SUB_Mobile</a:t>
              </a:r>
              <a:endParaRPr lang="ko-KR" altLang="en-US" sz="360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9222" name="Group 5">
              <a:extLst>
                <a:ext uri="{FF2B5EF4-FFF2-40B4-BE49-F238E27FC236}">
                  <a16:creationId xmlns:a16="http://schemas.microsoft.com/office/drawing/2014/main" id="{879CD029-B9F5-BD8E-90A3-CC6CE6DCED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572" y="373818"/>
              <a:ext cx="99720" cy="473189"/>
              <a:chOff x="1" y="1321321"/>
              <a:chExt cx="2051719" cy="2469467"/>
            </a:xfrm>
          </p:grpSpPr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17E523FA-107D-762F-53E2-385A90CA9BF3}"/>
                  </a:ext>
                </a:extLst>
              </p:cNvPr>
              <p:cNvSpPr/>
              <p:nvPr/>
            </p:nvSpPr>
            <p:spPr>
              <a:xfrm>
                <a:off x="2508" y="1322860"/>
                <a:ext cx="2038268" cy="5051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D28D6FBF-54CE-D99D-30FE-52B7BC4ECF42}"/>
                  </a:ext>
                </a:extLst>
              </p:cNvPr>
              <p:cNvSpPr/>
              <p:nvPr/>
            </p:nvSpPr>
            <p:spPr>
              <a:xfrm>
                <a:off x="2508" y="1977124"/>
                <a:ext cx="2038268" cy="5051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srgbClr val="A0C458"/>
                  </a:solidFill>
                </a:endParaRPr>
              </a:p>
            </p:txBody>
          </p:sp>
          <p:sp>
            <p:nvSpPr>
              <p:cNvPr id="21" name="Rectangle 8">
                <a:extLst>
                  <a:ext uri="{FF2B5EF4-FFF2-40B4-BE49-F238E27FC236}">
                    <a16:creationId xmlns:a16="http://schemas.microsoft.com/office/drawing/2014/main" id="{837E81C9-CD17-086B-3F0E-44B129AC8029}"/>
                  </a:ext>
                </a:extLst>
              </p:cNvPr>
              <p:cNvSpPr/>
              <p:nvPr/>
            </p:nvSpPr>
            <p:spPr>
              <a:xfrm>
                <a:off x="2508" y="2631384"/>
                <a:ext cx="2038268" cy="5051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2" name="Rectangle 9">
                <a:extLst>
                  <a:ext uri="{FF2B5EF4-FFF2-40B4-BE49-F238E27FC236}">
                    <a16:creationId xmlns:a16="http://schemas.microsoft.com/office/drawing/2014/main" id="{C6CFD532-45AB-F9CC-06E4-D21910EDD159}"/>
                  </a:ext>
                </a:extLst>
              </p:cNvPr>
              <p:cNvSpPr/>
              <p:nvPr/>
            </p:nvSpPr>
            <p:spPr>
              <a:xfrm>
                <a:off x="2508" y="3285648"/>
                <a:ext cx="2038268" cy="505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223" name="TextBox 17">
              <a:extLst>
                <a:ext uri="{FF2B5EF4-FFF2-40B4-BE49-F238E27FC236}">
                  <a16:creationId xmlns:a16="http://schemas.microsoft.com/office/drawing/2014/main" id="{5C88F032-12D8-09B5-BB59-0D6C78E0E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825" y="261442"/>
              <a:ext cx="615595" cy="707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lang="en-US" altLang="ko-KR" sz="4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9219" name="Picture 3" descr="D:\KBM-정애\014-Fullppt\PNG이미지\핸드폰2.png">
            <a:extLst>
              <a:ext uri="{FF2B5EF4-FFF2-40B4-BE49-F238E27FC236}">
                <a16:creationId xmlns:a16="http://schemas.microsoft.com/office/drawing/2014/main" id="{6A6EBC49-4E41-0085-7956-FDEED2921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485900"/>
            <a:ext cx="4294188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그림 2">
            <a:extLst>
              <a:ext uri="{FF2B5EF4-FFF2-40B4-BE49-F238E27FC236}">
                <a16:creationId xmlns:a16="http://schemas.microsoft.com/office/drawing/2014/main" id="{03C1D1D7-CEA8-B283-FB25-A077A6D8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1679575"/>
            <a:ext cx="249872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7E5C79-FF94-DB3F-AC45-636008D77C1C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45" y="1611427"/>
            <a:ext cx="2520000" cy="43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294B0A-4308-F3E9-98E5-5CE795A101E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340" y="1611427"/>
            <a:ext cx="2520000" cy="43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3C8B06-21B2-2059-EEF2-0442DFBB3D8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1611427"/>
            <a:ext cx="252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13">
            <a:extLst>
              <a:ext uri="{FF2B5EF4-FFF2-40B4-BE49-F238E27FC236}">
                <a16:creationId xmlns:a16="http://schemas.microsoft.com/office/drawing/2014/main" id="{72FBF915-048F-CDEC-B0D7-86E431532FB4}"/>
              </a:ext>
            </a:extLst>
          </p:cNvPr>
          <p:cNvGrpSpPr>
            <a:grpSpLocks/>
          </p:cNvGrpSpPr>
          <p:nvPr/>
        </p:nvGrpSpPr>
        <p:grpSpPr bwMode="auto">
          <a:xfrm>
            <a:off x="350838" y="261938"/>
            <a:ext cx="4449762" cy="1150937"/>
            <a:chOff x="350825" y="261442"/>
            <a:chExt cx="3657379" cy="1150745"/>
          </a:xfrm>
        </p:grpSpPr>
        <p:sp>
          <p:nvSpPr>
            <p:cNvPr id="15" name="Title 2">
              <a:extLst>
                <a:ext uri="{FF2B5EF4-FFF2-40B4-BE49-F238E27FC236}">
                  <a16:creationId xmlns:a16="http://schemas.microsoft.com/office/drawing/2014/main" id="{3598F66C-199C-DDF5-8A45-5C5ADAC23EF5}"/>
                </a:ext>
              </a:extLst>
            </p:cNvPr>
            <p:cNvSpPr txBox="1">
              <a:spLocks/>
            </p:cNvSpPr>
            <p:nvPr/>
          </p:nvSpPr>
          <p:spPr>
            <a:xfrm>
              <a:off x="350825" y="908950"/>
              <a:ext cx="3657379" cy="503237"/>
            </a:xfrm>
            <a:prstGeom prst="rect">
              <a:avLst/>
            </a:prstGeom>
          </p:spPr>
          <p:txBody>
            <a:bodyPr lIns="93510" tIns="46755" rIns="93510" bIns="46755" anchor="ctr">
              <a:scene3d>
                <a:camera prst="orthographicFront"/>
                <a:lightRig rig="soft" dir="t">
                  <a:rot lat="0" lon="0" rev="16800000"/>
                </a:lightRig>
              </a:scene3d>
              <a:sp3d prstMaterial="softEdge">
                <a:bevelT w="38100" h="38100"/>
              </a:sp3d>
            </a:bodyPr>
            <a:lstStyle/>
            <a:p>
              <a:pPr defTabSz="914400" eaLnBrk="1" fontAlgn="auto" latinLnBrk="1" hangingPunct="1">
                <a:spcAft>
                  <a:spcPts val="0"/>
                </a:spcAft>
                <a:defRPr/>
              </a:pPr>
              <a:r>
                <a:rPr lang="en-US" altLang="ko-KR" sz="2700" dirty="0">
                  <a:ln w="6350">
                    <a:noFill/>
                  </a:ln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SUB </a:t>
              </a:r>
              <a:r>
                <a:rPr lang="ko-KR" altLang="en-US" sz="2700" dirty="0">
                  <a:ln w="6350">
                    <a:noFill/>
                  </a:ln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코드 구현</a:t>
              </a:r>
              <a:endParaRPr lang="ko-KR" altLang="en-US" sz="2700" dirty="0">
                <a:ln w="6350">
                  <a:noFill/>
                </a:ln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0252" name="Title 4">
              <a:extLst>
                <a:ext uri="{FF2B5EF4-FFF2-40B4-BE49-F238E27FC236}">
                  <a16:creationId xmlns:a16="http://schemas.microsoft.com/office/drawing/2014/main" id="{77015E90-7A05-D558-929F-139E34ED4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8597" y="374135"/>
              <a:ext cx="2079985" cy="472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3510" tIns="46755" rIns="93510" bIns="46755" anchor="ctr"/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1pPr>
              <a:lvl2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2pPr>
              <a:lvl3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3pPr>
              <a:lvl4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4pPr>
              <a:lvl5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5pPr>
              <a:lvl6pPr marL="23272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6pPr>
              <a:lvl7pPr marL="27844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7pPr>
              <a:lvl8pPr marL="32416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8pPr>
              <a:lvl9pPr marL="3698875" indent="-4127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Arial Unicode MS" pitchFamily="50" charset="-127"/>
                </a:defRPr>
              </a:lvl9pPr>
            </a:lstStyle>
            <a:p>
              <a:pPr defTabSz="914400" eaLnBrk="1" latinLnBrk="1" hangingPunct="1"/>
              <a:r>
                <a:rPr lang="ko-KR" altLang="en-US" sz="360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구현</a:t>
              </a:r>
            </a:p>
          </p:txBody>
        </p:sp>
        <p:grpSp>
          <p:nvGrpSpPr>
            <p:cNvPr id="10253" name="Group 5">
              <a:extLst>
                <a:ext uri="{FF2B5EF4-FFF2-40B4-BE49-F238E27FC236}">
                  <a16:creationId xmlns:a16="http://schemas.microsoft.com/office/drawing/2014/main" id="{8C96D9DC-7E58-B190-9EFD-577715D69F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2572" y="373818"/>
              <a:ext cx="99720" cy="473189"/>
              <a:chOff x="1" y="1321321"/>
              <a:chExt cx="2051719" cy="2469467"/>
            </a:xfrm>
          </p:grpSpPr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073DCFDA-AB62-B2D6-BCFF-B46881A1055D}"/>
                  </a:ext>
                </a:extLst>
              </p:cNvPr>
              <p:cNvSpPr/>
              <p:nvPr/>
            </p:nvSpPr>
            <p:spPr>
              <a:xfrm>
                <a:off x="5379" y="1322975"/>
                <a:ext cx="2040304" cy="5052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/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0C83D403-884C-6568-6638-E46DBEF9D71E}"/>
                  </a:ext>
                </a:extLst>
              </p:cNvPr>
              <p:cNvSpPr/>
              <p:nvPr/>
            </p:nvSpPr>
            <p:spPr>
              <a:xfrm>
                <a:off x="5379" y="1977368"/>
                <a:ext cx="2040304" cy="5052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solidFill>
                    <a:srgbClr val="A0C458"/>
                  </a:solidFill>
                </a:endParaRPr>
              </a:p>
            </p:txBody>
          </p:sp>
          <p:sp>
            <p:nvSpPr>
              <p:cNvPr id="21" name="Rectangle 8">
                <a:extLst>
                  <a:ext uri="{FF2B5EF4-FFF2-40B4-BE49-F238E27FC236}">
                    <a16:creationId xmlns:a16="http://schemas.microsoft.com/office/drawing/2014/main" id="{252D90F7-B845-150B-9283-FFE4BE41287C}"/>
                  </a:ext>
                </a:extLst>
              </p:cNvPr>
              <p:cNvSpPr/>
              <p:nvPr/>
            </p:nvSpPr>
            <p:spPr>
              <a:xfrm>
                <a:off x="5379" y="2631756"/>
                <a:ext cx="2040304" cy="50529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2" name="Rectangle 9">
                <a:extLst>
                  <a:ext uri="{FF2B5EF4-FFF2-40B4-BE49-F238E27FC236}">
                    <a16:creationId xmlns:a16="http://schemas.microsoft.com/office/drawing/2014/main" id="{DD4FA85D-6514-C0F1-D52F-42BCBC76474D}"/>
                  </a:ext>
                </a:extLst>
              </p:cNvPr>
              <p:cNvSpPr/>
              <p:nvPr/>
            </p:nvSpPr>
            <p:spPr>
              <a:xfrm>
                <a:off x="5379" y="3286149"/>
                <a:ext cx="2040304" cy="50528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5102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10254" name="TextBox 17">
              <a:extLst>
                <a:ext uri="{FF2B5EF4-FFF2-40B4-BE49-F238E27FC236}">
                  <a16:creationId xmlns:a16="http://schemas.microsoft.com/office/drawing/2014/main" id="{381E0DCE-DF92-4950-853D-57C189635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825" y="261442"/>
              <a:ext cx="639393" cy="707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lang="en-US" altLang="ko-KR" sz="4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243" name="Picture 2" descr="E:\002-KIMS BUSINESS\007-bizdesign.tv\000-PPT FOR KMONG\PSD\13-05-14\모니터.png">
            <a:extLst>
              <a:ext uri="{FF2B5EF4-FFF2-40B4-BE49-F238E27FC236}">
                <a16:creationId xmlns:a16="http://schemas.microsoft.com/office/drawing/2014/main" id="{0B464375-35FA-69B5-CFBC-2D0F89A66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482725"/>
            <a:ext cx="4543425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그림 2">
            <a:extLst>
              <a:ext uri="{FF2B5EF4-FFF2-40B4-BE49-F238E27FC236}">
                <a16:creationId xmlns:a16="http://schemas.microsoft.com/office/drawing/2014/main" id="{B267863F-0D06-9A16-0A36-63CCD51C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647825"/>
            <a:ext cx="42100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그림 4">
            <a:extLst>
              <a:ext uri="{FF2B5EF4-FFF2-40B4-BE49-F238E27FC236}">
                <a16:creationId xmlns:a16="http://schemas.microsoft.com/office/drawing/2014/main" id="{1F3A25F2-F8C3-4ED4-F74F-D67B94397C2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1641475"/>
            <a:ext cx="2160587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Box 5">
            <a:extLst>
              <a:ext uri="{FF2B5EF4-FFF2-40B4-BE49-F238E27FC236}">
                <a16:creationId xmlns:a16="http://schemas.microsoft.com/office/drawing/2014/main" id="{E5C1D30B-1065-B17B-3306-8654BFB4D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350" y="981075"/>
            <a:ext cx="1655763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ko-KR"/>
              <a:t>HTML</a:t>
            </a:r>
            <a:endParaRPr lang="ko-KR" altLang="en-US"/>
          </a:p>
        </p:txBody>
      </p:sp>
      <p:pic>
        <p:nvPicPr>
          <p:cNvPr id="10247" name="그림 7">
            <a:extLst>
              <a:ext uri="{FF2B5EF4-FFF2-40B4-BE49-F238E27FC236}">
                <a16:creationId xmlns:a16="http://schemas.microsoft.com/office/drawing/2014/main" id="{2481F7AC-9CF3-F70C-6231-1C127AA3668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641475"/>
            <a:ext cx="2160588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그림 9">
            <a:extLst>
              <a:ext uri="{FF2B5EF4-FFF2-40B4-BE49-F238E27FC236}">
                <a16:creationId xmlns:a16="http://schemas.microsoft.com/office/drawing/2014/main" id="{484BBD38-ACD1-06A3-81BE-63C8A8C0F95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38" y="1641475"/>
            <a:ext cx="2160587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0">
            <a:extLst>
              <a:ext uri="{FF2B5EF4-FFF2-40B4-BE49-F238E27FC236}">
                <a16:creationId xmlns:a16="http://schemas.microsoft.com/office/drawing/2014/main" id="{C30AA8C6-9EAF-C064-BF01-45C862218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976313"/>
            <a:ext cx="1655763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ko-KR"/>
              <a:t>CSS</a:t>
            </a:r>
            <a:endParaRPr lang="ko-KR" altLang="en-US"/>
          </a:p>
        </p:txBody>
      </p:sp>
      <p:sp>
        <p:nvSpPr>
          <p:cNvPr id="10250" name="TextBox 11">
            <a:extLst>
              <a:ext uri="{FF2B5EF4-FFF2-40B4-BE49-F238E27FC236}">
                <a16:creationId xmlns:a16="http://schemas.microsoft.com/office/drawing/2014/main" id="{96D1E74C-F4C6-17D9-D2BE-EF48AE681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5850" y="1028700"/>
            <a:ext cx="16541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ko-KR"/>
              <a:t>JS</a:t>
            </a: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002-KIMS BUSINESS\007-bizdesign.tv\000-PPT FOR KMONG\PSD\13-05-14\모니터.png">
            <a:extLst>
              <a:ext uri="{FF2B5EF4-FFF2-40B4-BE49-F238E27FC236}">
                <a16:creationId xmlns:a16="http://schemas.microsoft.com/office/drawing/2014/main" id="{F1F12222-7757-D9A1-8E4E-8E4F7D2D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820738"/>
            <a:ext cx="5845175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91D6A97C-09C0-E7ED-030B-2D777999061E}"/>
              </a:ext>
            </a:extLst>
          </p:cNvPr>
          <p:cNvSpPr/>
          <p:nvPr/>
        </p:nvSpPr>
        <p:spPr>
          <a:xfrm flipH="1">
            <a:off x="5045075" y="1397000"/>
            <a:ext cx="330200" cy="27305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64F2A4-D7BB-8EFD-03B4-ADBC1CE5C47F}"/>
              </a:ext>
            </a:extLst>
          </p:cNvPr>
          <p:cNvSpPr txBox="1"/>
          <p:nvPr/>
        </p:nvSpPr>
        <p:spPr>
          <a:xfrm>
            <a:off x="3386138" y="1976438"/>
            <a:ext cx="5426075" cy="2260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35102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팀을 이루어 팀프로젝트를 하는 건 이번이 처음이라 기대보다는 걱정이 많이 앞섰습니다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그래도 조원 분들이 배려를 많이 해주시고 손이 많이 느린 저를 케어 </a:t>
            </a: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해주신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덕분에 이렇게 프로젝트를 끝낼 수 있었다고 생각합니다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아직도 많이 </a:t>
            </a: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버벅거리고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미숙하지만 열심히 해보겠습니다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 defTabSz="935102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D1D36EC-74B5-6814-242C-A5CDA2DB69BF}"/>
              </a:ext>
            </a:extLst>
          </p:cNvPr>
          <p:cNvSpPr txBox="1">
            <a:spLocks/>
          </p:cNvSpPr>
          <p:nvPr/>
        </p:nvSpPr>
        <p:spPr>
          <a:xfrm>
            <a:off x="5447134" y="1292223"/>
            <a:ext cx="1643658" cy="487891"/>
          </a:xfrm>
          <a:prstGeom prst="rect">
            <a:avLst/>
          </a:prstGeom>
          <a:noFill/>
        </p:spPr>
        <p:txBody>
          <a:bodyPr lIns="93510" tIns="46755" rIns="93510" bIns="46755" anchor="ctr">
            <a:normAutofit fontScale="97500"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defTabSz="914400" eaLnBrk="1" fontAlgn="auto" latinLnBrk="1" hangingPunct="1">
              <a:spcAft>
                <a:spcPts val="0"/>
              </a:spcAft>
              <a:defRPr/>
            </a:pPr>
            <a:r>
              <a:rPr lang="ko-KR" altLang="en-US" sz="20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평가 및 후기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158</Words>
  <Application>Microsoft Office PowerPoint</Application>
  <PresentationFormat>사용자 지정</PresentationFormat>
  <Paragraphs>32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</vt:lpstr>
      <vt:lpstr>Arial Unicode MS</vt:lpstr>
      <vt:lpstr>맑은 고딕</vt:lpstr>
      <vt:lpstr>Cover and End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Googlesliesppt.com;allppt.com</dc:creator>
  <cp:lastModifiedBy>Nam SeongJu</cp:lastModifiedBy>
  <cp:revision>343</cp:revision>
  <dcterms:created xsi:type="dcterms:W3CDTF">2016-11-15T01:04:21Z</dcterms:created>
  <dcterms:modified xsi:type="dcterms:W3CDTF">2023-02-06T15:51:02Z</dcterms:modified>
</cp:coreProperties>
</file>